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3" r:id="rId16"/>
    <p:sldId id="285" r:id="rId17"/>
    <p:sldId id="286" r:id="rId18"/>
    <p:sldId id="288" r:id="rId19"/>
    <p:sldId id="287" r:id="rId20"/>
    <p:sldId id="289" r:id="rId21"/>
    <p:sldId id="273" r:id="rId22"/>
    <p:sldId id="292" r:id="rId23"/>
    <p:sldId id="290" r:id="rId24"/>
    <p:sldId id="291" r:id="rId25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3" autoAdjust="0"/>
    <p:restoredTop sz="94660" autoAdjust="0"/>
  </p:normalViewPr>
  <p:slideViewPr>
    <p:cSldViewPr>
      <p:cViewPr>
        <p:scale>
          <a:sx n="90" d="100"/>
          <a:sy n="90" d="100"/>
        </p:scale>
        <p:origin x="-148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6E7D018D-748F-47BF-843A-40349A141CAC}" type="datetimeFigureOut">
              <a:rPr lang="fr-FR" smtClean="0"/>
              <a:pPr/>
              <a:t>30/06/17</a:t>
            </a:fld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04AC5213-BACC-41AB-9B61-B40CF6C5296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03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23E9B8FB-2ABD-42C9-A6DA-A6789EAF441D}" type="datetimeFigureOut">
              <a:rPr lang="fr-FR"/>
              <a:pPr/>
              <a:t>30/06/17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98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fr-F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le titre de l'album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chemeClr val="bg1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fr-F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fr-FR"/>
              <a:t>Cliquez pour ajouter une date ou des informations détaillées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paysage 2 poses, portrait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fr-F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fr-F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2400" i="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fr-F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fr-FR" smtClean="0"/>
              <a:t>Cliquez et modifiez le titre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fr-FR"/>
              <a:pPr/>
              <a:t>30/06/17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fr-FR"/>
              <a:pPr/>
              <a:t>30/06/17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en mod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fr-FR" i="0"/>
              <a:t>Cliquez sur l'icône pour ajouter une image en mode Page entière</a:t>
            </a:r>
            <a:endParaRPr kumimoji="0" lang="fr-FR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fr-F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fr-F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 de section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fr-FR" sz="20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fr-FR" sz="20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fr-FR" sz="20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Cliquez et modifiez le titre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fr-F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30/06/17</a:t>
            </a:fld>
            <a:endParaRPr kumimoji="0" lang="fr-F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fr-FR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fr-F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fr-F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fr-FR">
                <a:solidFill>
                  <a:schemeClr val="bg1"/>
                </a:solidFill>
              </a:rPr>
              <a:pPr/>
              <a:t>‹#›</a:t>
            </a:fld>
            <a:endParaRPr kumimoji="0" lang="fr-F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fr-F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fr-F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fr-F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fr-F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fr-F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fr-F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  5" descr="beach-84631_64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6432"/>
          <a:stretch>
            <a:fillRect/>
          </a:stretch>
        </p:blipFill>
        <p:spPr>
          <a:xfrm>
            <a:off x="381000" y="152400"/>
            <a:ext cx="8577378" cy="6553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ZoneTexte 10"/>
          <p:cNvSpPr txBox="1"/>
          <p:nvPr/>
        </p:nvSpPr>
        <p:spPr>
          <a:xfrm rot="16200000">
            <a:off x="-737534" y="5721578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3" name="Espace réservé pour une image  2" descr="hut-2276746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b="21354"/>
          <a:stretch>
            <a:fillRect/>
          </a:stretch>
        </p:blipFill>
        <p:spPr>
          <a:xfrm>
            <a:off x="381000" y="152400"/>
            <a:ext cx="8610600" cy="6578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2712143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island-1285147_64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r="6739"/>
          <a:stretch>
            <a:fillRect/>
          </a:stretch>
        </p:blipFill>
        <p:spPr>
          <a:xfrm>
            <a:off x="337912" y="152399"/>
            <a:ext cx="8577488" cy="655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1367837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island-1285147_64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r="6739"/>
          <a:stretch>
            <a:fillRect/>
          </a:stretch>
        </p:blipFill>
        <p:spPr>
          <a:xfrm>
            <a:off x="337912" y="152399"/>
            <a:ext cx="8577488" cy="655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763371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3" name="Espace réservé pour une image  2" descr="ocean-1842133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r="6381"/>
          <a:stretch>
            <a:fillRect/>
          </a:stretch>
        </p:blipFill>
        <p:spPr>
          <a:xfrm>
            <a:off x="457200" y="228600"/>
            <a:ext cx="8534400" cy="6520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7273920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3" name="Espace réservé pour une image  2" descr="ocean-1842133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r="6381"/>
          <a:stretch>
            <a:fillRect/>
          </a:stretch>
        </p:blipFill>
        <p:spPr>
          <a:xfrm>
            <a:off x="457200" y="228600"/>
            <a:ext cx="8534400" cy="6520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6131943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palm-leaves-2379085_64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r="1011"/>
          <a:stretch>
            <a:fillRect/>
          </a:stretch>
        </p:blipFill>
        <p:spPr>
          <a:xfrm>
            <a:off x="457200" y="228600"/>
            <a:ext cx="8382000" cy="6403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8310619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palm-leaves-2379085_64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r="1011"/>
          <a:stretch>
            <a:fillRect/>
          </a:stretch>
        </p:blipFill>
        <p:spPr>
          <a:xfrm>
            <a:off x="457200" y="228600"/>
            <a:ext cx="8382000" cy="6403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8036580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3" name="Espace réservé pour une image  2" descr="rice-2371061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13182"/>
          <a:stretch>
            <a:fillRect/>
          </a:stretch>
        </p:blipFill>
        <p:spPr>
          <a:xfrm>
            <a:off x="457200" y="152400"/>
            <a:ext cx="8458200" cy="6462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4283143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3" name="Espace réservé pour une image  2" descr="rice-2371061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13182"/>
          <a:stretch>
            <a:fillRect/>
          </a:stretch>
        </p:blipFill>
        <p:spPr>
          <a:xfrm>
            <a:off x="457200" y="152400"/>
            <a:ext cx="8458200" cy="6462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53513461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sweden-123784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r="5767"/>
          <a:stretch>
            <a:fillRect/>
          </a:stretch>
        </p:blipFill>
        <p:spPr>
          <a:xfrm>
            <a:off x="381000" y="228600"/>
            <a:ext cx="8458200" cy="6462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5303346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  5" descr="beach-84631_64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6432"/>
          <a:stretch>
            <a:fillRect/>
          </a:stretch>
        </p:blipFill>
        <p:spPr>
          <a:xfrm>
            <a:off x="381000" y="152400"/>
            <a:ext cx="8577378" cy="6553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719912818"/>
      </p:ext>
    </p:extLst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sweden-123784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r="5767"/>
          <a:stretch>
            <a:fillRect/>
          </a:stretch>
        </p:blipFill>
        <p:spPr>
          <a:xfrm>
            <a:off x="381000" y="228600"/>
            <a:ext cx="8458200" cy="6462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9046729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8600" y="0"/>
            <a:ext cx="9372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ompass-15920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8294" y="-511493"/>
            <a:ext cx="5911214" cy="815339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667052370"/>
      </p:ext>
    </p:extLst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8600" y="0"/>
            <a:ext cx="9372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ompass-15920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8294" y="-511493"/>
            <a:ext cx="5911214" cy="815339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229495944"/>
      </p:ext>
    </p:extLst>
  </p:cSld>
  <p:clrMapOvr>
    <a:masterClrMapping/>
  </p:clrMapOvr>
  <p:transition xmlns:p14="http://schemas.microsoft.com/office/powerpoint/2010/main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8600" y="0"/>
            <a:ext cx="9372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2" name="Image 1" descr="torchlight-1133865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561" y="-858361"/>
            <a:ext cx="5884228" cy="82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30681"/>
      </p:ext>
    </p:extLst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8600" y="0"/>
            <a:ext cx="9372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2" name="Image 1" descr="torchlight-1133865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561" y="-858361"/>
            <a:ext cx="5884228" cy="82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264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3" name="Espace réservé pour une image  2" descr="cane-2024420_1280.pn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r="2239"/>
          <a:stretch>
            <a:fillRect/>
          </a:stretch>
        </p:blipFill>
        <p:spPr>
          <a:xfrm>
            <a:off x="380999" y="152400"/>
            <a:ext cx="8659273" cy="6615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0368384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3" name="Espace réservé pour une image  2" descr="cane-2024420_1280.pn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r="2239"/>
          <a:stretch>
            <a:fillRect/>
          </a:stretch>
        </p:blipFill>
        <p:spPr>
          <a:xfrm>
            <a:off x="380999" y="152400"/>
            <a:ext cx="8659273" cy="6615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4679454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coconut-1123738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7" b="24547"/>
          <a:stretch>
            <a:fillRect/>
          </a:stretch>
        </p:blipFill>
        <p:spPr>
          <a:xfrm>
            <a:off x="381000" y="152401"/>
            <a:ext cx="8610600" cy="6578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2081229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coconut-1123738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7" b="24547"/>
          <a:stretch>
            <a:fillRect/>
          </a:stretch>
        </p:blipFill>
        <p:spPr>
          <a:xfrm>
            <a:off x="381000" y="152401"/>
            <a:ext cx="8610600" cy="6578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3733318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fish-378286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r="5256"/>
          <a:stretch>
            <a:fillRect/>
          </a:stretch>
        </p:blipFill>
        <p:spPr>
          <a:xfrm>
            <a:off x="457200" y="228600"/>
            <a:ext cx="8477751" cy="647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8234127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4" name="Espace réservé pour une image  3" descr="fish-378286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r="5256"/>
          <a:stretch>
            <a:fillRect/>
          </a:stretch>
        </p:blipFill>
        <p:spPr>
          <a:xfrm>
            <a:off x="457200" y="228600"/>
            <a:ext cx="8477751" cy="647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5602194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 rot="16200000">
            <a:off x="-692378" y="5851400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365-jeux-en-famille.com</a:t>
            </a:r>
            <a:endParaRPr lang="fr-FR" sz="800" dirty="0"/>
          </a:p>
        </p:txBody>
      </p:sp>
      <p:pic>
        <p:nvPicPr>
          <p:cNvPr id="3" name="Espace réservé pour une image  2" descr="hut-2276746_128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b="21354"/>
          <a:stretch>
            <a:fillRect/>
          </a:stretch>
        </p:blipFill>
        <p:spPr>
          <a:xfrm>
            <a:off x="381000" y="152400"/>
            <a:ext cx="8610600" cy="6578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6295858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Album photo contempor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photo contemporain.potx</Template>
  <TotalTime>0</TotalTime>
  <Words>192</Words>
  <Application>Microsoft Macintosh PowerPoint</Application>
  <PresentationFormat>Présentation à l'écran (4:3)</PresentationFormat>
  <Paragraphs>48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Album photo contemporain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2017-06-30T13:48:26Z</dcterms:modified>
</cp:coreProperties>
</file>